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D6A29-DAC3-4A96-938C-A97322901F39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3B9EA-7A47-435A-B17A-A03D81A6DC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56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B9EA-7A47-435A-B17A-A03D81A6DC75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17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38E501-135E-4DB9-8F1B-ED59CB74D007}" type="datetimeFigureOut">
              <a:rPr lang="pl-PL" smtClean="0"/>
              <a:pPr/>
              <a:t>2021-02-19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621510-4579-44E9-AC00-9B2C92277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Ciała fizyczne i substancje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Stany skupienia</a:t>
            </a:r>
          </a:p>
          <a:p>
            <a:r>
              <a:rPr lang="pl-PL" sz="4000" dirty="0" smtClean="0"/>
              <a:t>Właściwości ciał stałych, cieczy i gazów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sz="4900" b="0" dirty="0" smtClean="0"/>
              <a:t>    Dziękuję za uwagę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4071942"/>
            <a:ext cx="7329510" cy="1169348"/>
          </a:xfrm>
        </p:spPr>
        <p:txBody>
          <a:bodyPr>
            <a:normAutofit/>
          </a:bodyPr>
          <a:lstStyle/>
          <a:p>
            <a:pPr algn="ctr"/>
            <a:r>
              <a:rPr lang="pl-PL" sz="1800" smtClean="0"/>
              <a:t>Prezentowane </a:t>
            </a:r>
            <a:r>
              <a:rPr lang="pl-PL" sz="1800" smtClean="0"/>
              <a:t>zdjęcia </a:t>
            </a:r>
            <a:r>
              <a:rPr lang="pl-PL" sz="1800" dirty="0" smtClean="0"/>
              <a:t>pochodzą ze stron internetowych.</a:t>
            </a:r>
          </a:p>
          <a:p>
            <a:pPr algn="ctr"/>
            <a:endParaRPr lang="pl-PL" sz="1800" dirty="0" smtClean="0"/>
          </a:p>
          <a:p>
            <a:pPr algn="ctr"/>
            <a:r>
              <a:rPr lang="pl-PL" sz="1800" dirty="0" smtClean="0"/>
              <a:t>Opracowanie: Jan Sagun</a:t>
            </a:r>
            <a:endParaRPr lang="pl-PL" sz="1800" dirty="0"/>
          </a:p>
        </p:txBody>
      </p:sp>
      <p:sp>
        <p:nvSpPr>
          <p:cNvPr id="4" name="Uśmiechnięta buźka 3"/>
          <p:cNvSpPr/>
          <p:nvPr/>
        </p:nvSpPr>
        <p:spPr>
          <a:xfrm>
            <a:off x="6429388" y="2500306"/>
            <a:ext cx="642942" cy="5715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239000" cy="642942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Ciała stałe - sprężyste</a:t>
            </a:r>
            <a:endParaRPr lang="pl-PL" sz="4400" dirty="0"/>
          </a:p>
        </p:txBody>
      </p:sp>
      <p:pic>
        <p:nvPicPr>
          <p:cNvPr id="6" name="Symbol zastępczy zawartości 5" descr="157rFZMVnSapTjHVF0mow94z3o237Ln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82074" y="3929066"/>
            <a:ext cx="3684588" cy="2607997"/>
          </a:xfrm>
        </p:spPr>
      </p:pic>
      <p:pic>
        <p:nvPicPr>
          <p:cNvPr id="7" name="Obraz 6" descr="489854981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14810" y="3929066"/>
            <a:ext cx="3509156" cy="2697516"/>
          </a:xfrm>
          <a:prstGeom prst="rect">
            <a:avLst/>
          </a:prstGeom>
        </p:spPr>
      </p:pic>
      <p:pic>
        <p:nvPicPr>
          <p:cNvPr id="8" name="Obraz 7" descr="Sawb6cJxdj1HHcmIVQxdDUdZcObIJR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14546" y="1357298"/>
            <a:ext cx="3750495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239000" cy="67724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Ciała stałe - plastyczne</a:t>
            </a:r>
            <a:endParaRPr lang="pl-PL" sz="4400" dirty="0"/>
          </a:p>
        </p:txBody>
      </p:sp>
      <p:pic>
        <p:nvPicPr>
          <p:cNvPr id="10" name="Obraz 9" descr="1maKegHBWVQkSR5TyDjljbEGsJr9ki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2857520" cy="3810022"/>
          </a:xfrm>
          <a:prstGeom prst="rect">
            <a:avLst/>
          </a:prstGeom>
        </p:spPr>
      </p:pic>
      <p:pic>
        <p:nvPicPr>
          <p:cNvPr id="11" name="Obraz 10" descr="plastelina-astra-8-kolo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571612"/>
            <a:ext cx="3286148" cy="2623441"/>
          </a:xfrm>
          <a:prstGeom prst="rect">
            <a:avLst/>
          </a:prstGeom>
        </p:spPr>
      </p:pic>
      <p:pic>
        <p:nvPicPr>
          <p:cNvPr id="12" name="Obraz 11" descr="wyrabianie-pierog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4357694"/>
            <a:ext cx="3345680" cy="223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239000" cy="67724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Ciała stałe - kruche</a:t>
            </a:r>
            <a:endParaRPr lang="pl-PL" sz="4400" dirty="0"/>
          </a:p>
        </p:txBody>
      </p:sp>
      <p:pic>
        <p:nvPicPr>
          <p:cNvPr id="4" name="Obraz 3" descr="00021F6LDRPBGDG6-C122-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9" y="4214816"/>
            <a:ext cx="3143272" cy="2143141"/>
          </a:xfrm>
          <a:prstGeom prst="rect">
            <a:avLst/>
          </a:prstGeom>
        </p:spPr>
      </p:pic>
      <p:pic>
        <p:nvPicPr>
          <p:cNvPr id="5" name="Obraz 4" descr="zdrowe-kruche-ciasteczka-e1570185093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196958"/>
            <a:ext cx="3143272" cy="2160999"/>
          </a:xfrm>
          <a:prstGeom prst="rect">
            <a:avLst/>
          </a:prstGeom>
        </p:spPr>
      </p:pic>
      <p:pic>
        <p:nvPicPr>
          <p:cNvPr id="6" name="Obraz 5" descr="rozbita-skarbon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2000232" y="1500174"/>
            <a:ext cx="4384968" cy="2658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Ciecze</a:t>
            </a:r>
            <a:endParaRPr lang="pl-PL" sz="4800" dirty="0"/>
          </a:p>
        </p:txBody>
      </p:sp>
      <p:pic>
        <p:nvPicPr>
          <p:cNvPr id="4" name="Obraz 3" descr="glassware-laboratorium-ciecze-149682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2910" y="1428736"/>
            <a:ext cx="3571900" cy="2629468"/>
          </a:xfrm>
          <a:prstGeom prst="rect">
            <a:avLst/>
          </a:prstGeom>
        </p:spPr>
      </p:pic>
      <p:pic>
        <p:nvPicPr>
          <p:cNvPr id="5" name="Obraz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86248" y="4286256"/>
            <a:ext cx="3469958" cy="2162613"/>
          </a:xfrm>
          <a:prstGeom prst="rect">
            <a:avLst/>
          </a:prstGeom>
        </p:spPr>
      </p:pic>
      <p:pic>
        <p:nvPicPr>
          <p:cNvPr id="6" name="Obraz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29124" y="1428736"/>
            <a:ext cx="2643206" cy="2385607"/>
          </a:xfrm>
          <a:prstGeom prst="rect">
            <a:avLst/>
          </a:prstGeom>
        </p:spPr>
      </p:pic>
      <p:pic>
        <p:nvPicPr>
          <p:cNvPr id="7" name="Obraz 6" descr="z20347396Q,Kropla-wod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4348" y="4214818"/>
            <a:ext cx="3393219" cy="226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71438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gazy</a:t>
            </a:r>
            <a:endParaRPr lang="pl-PL" sz="4400" dirty="0"/>
          </a:p>
        </p:txBody>
      </p:sp>
      <p:pic>
        <p:nvPicPr>
          <p:cNvPr id="4" name="Obraz 3" descr="f-67960-jak-powstaja-gazy-techniczne-i-jakie-ich-rodzaje-sie-wyroz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4286279" cy="2071702"/>
          </a:xfrm>
          <a:prstGeom prst="rect">
            <a:avLst/>
          </a:prstGeom>
        </p:spPr>
      </p:pic>
      <p:pic>
        <p:nvPicPr>
          <p:cNvPr id="5" name="Obraz 4" descr="F-gazy-ustawa-zgodna-z-prawem-unijnym-nowe-wymagania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71612"/>
            <a:ext cx="3000396" cy="2071702"/>
          </a:xfrm>
          <a:prstGeom prst="rect">
            <a:avLst/>
          </a:prstGeom>
        </p:spPr>
      </p:pic>
      <p:pic>
        <p:nvPicPr>
          <p:cNvPr id="6" name="Obraz 5" descr="kiedy-nalezy-zmieniac-filtry-weglowe-w-maskach-przeciwgazowy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857628"/>
            <a:ext cx="3654851" cy="2428892"/>
          </a:xfrm>
          <a:prstGeom prst="rect">
            <a:avLst/>
          </a:prstGeom>
        </p:spPr>
      </p:pic>
      <p:pic>
        <p:nvPicPr>
          <p:cNvPr id="7" name="Obraz 6" descr="sm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857628"/>
            <a:ext cx="3643338" cy="2419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85725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Doświadczenie 1</a:t>
            </a:r>
            <a:endParaRPr lang="pl-PL" sz="4400" dirty="0"/>
          </a:p>
        </p:txBody>
      </p:sp>
      <p:pic>
        <p:nvPicPr>
          <p:cNvPr id="4" name="Obraz 3" descr="3Kp6qe4tncWJe9dWE62H6kvHPfaFGR8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286116" y="3960320"/>
            <a:ext cx="4429156" cy="2491401"/>
          </a:xfrm>
          <a:prstGeom prst="rect">
            <a:avLst/>
          </a:prstGeom>
        </p:spPr>
      </p:pic>
      <p:pic>
        <p:nvPicPr>
          <p:cNvPr id="5" name="Obraz 4" descr="20150610_2216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-663384" y="2673799"/>
            <a:ext cx="4898603" cy="2571768"/>
          </a:xfrm>
          <a:prstGeom prst="rect">
            <a:avLst/>
          </a:prstGeom>
        </p:spPr>
      </p:pic>
      <p:pic>
        <p:nvPicPr>
          <p:cNvPr id="6" name="Obraz 5" descr="zrzut-ekranu-2018-01-17-o-21.51.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3301266" y="1500174"/>
            <a:ext cx="442666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Budowa cząsteczkowa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241314"/>
          </a:xfrm>
        </p:spPr>
        <p:txBody>
          <a:bodyPr/>
          <a:lstStyle/>
          <a:p>
            <a:pPr algn="ctr">
              <a:buNone/>
            </a:pPr>
            <a:r>
              <a:rPr lang="pl-PL" sz="4400" dirty="0" smtClean="0"/>
              <a:t>WŁASNOŚCI  CIAŁ</a:t>
            </a:r>
            <a:endParaRPr lang="pl-PL" sz="4400" dirty="0"/>
          </a:p>
        </p:txBody>
      </p:sp>
      <p:pic>
        <p:nvPicPr>
          <p:cNvPr id="5" name="Obraz 4" descr="Stany+skupienia+Stały+–+trudno+zmienić+objętość+i+kształt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857364"/>
            <a:ext cx="6429420" cy="4822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Twardość minerałów</a:t>
            </a:r>
            <a:endParaRPr lang="pl-PL" sz="4400" dirty="0"/>
          </a:p>
        </p:txBody>
      </p:sp>
      <p:pic>
        <p:nvPicPr>
          <p:cNvPr id="4" name="Obraz 3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7548616" cy="554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200</TotalTime>
  <Words>51</Words>
  <Application>Microsoft Office PowerPoint</Application>
  <PresentationFormat>Pokaz na ekranie (4:3)</PresentationFormat>
  <Paragraphs>17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Calibri</vt:lpstr>
      <vt:lpstr>Trebuchet MS</vt:lpstr>
      <vt:lpstr>Wingdings</vt:lpstr>
      <vt:lpstr>Wingdings 2</vt:lpstr>
      <vt:lpstr>Bogaty</vt:lpstr>
      <vt:lpstr>Ciała fizyczne i substancje</vt:lpstr>
      <vt:lpstr>Ciała stałe - sprężyste</vt:lpstr>
      <vt:lpstr>Ciała stałe - plastyczne</vt:lpstr>
      <vt:lpstr>Ciała stałe - kruche</vt:lpstr>
      <vt:lpstr>Ciecze</vt:lpstr>
      <vt:lpstr>gazy</vt:lpstr>
      <vt:lpstr>Doświadczenie 1</vt:lpstr>
      <vt:lpstr>Budowa cząsteczkowa</vt:lpstr>
      <vt:lpstr>Twardość minerałów</vt:lpstr>
      <vt:lpstr>    Dziękuję za uwagę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Ciała fizyczne i substancje</dc:title>
  <dc:creator>user</dc:creator>
  <cp:lastModifiedBy>Igor</cp:lastModifiedBy>
  <cp:revision>22</cp:revision>
  <dcterms:created xsi:type="dcterms:W3CDTF">2020-09-26T18:31:52Z</dcterms:created>
  <dcterms:modified xsi:type="dcterms:W3CDTF">2021-02-19T07:29:12Z</dcterms:modified>
</cp:coreProperties>
</file>